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702a7a7ec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702a7a7ec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702a7a7ec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702a7a7ec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gerrock.app/HubDocument?HubDocumentCategory=Tournament&amp;HubDocumentType=ControlDoc" TargetMode="External"/><Relationship Id="rId4" Type="http://schemas.openxmlformats.org/officeDocument/2006/relationships/hyperlink" Target="https://s3.us-west-2.amazonaws.com/content.podia.com/z781fwuv98mussu1gk6pppgcn3x6" TargetMode="External"/><Relationship Id="rId5" Type="http://schemas.openxmlformats.org/officeDocument/2006/relationships/hyperlink" Target="https://docs.google.com/forms/d/1Xl5_nrurcT6iPfFav1trXwQn_T93MnF9XG3ldmA5UmA/ed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0E2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0763" y="152400"/>
            <a:ext cx="604247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0E26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Day by Day Tips to Win Seminars (Monday - Friday)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●"/>
            </a:pPr>
            <a:r>
              <a:rPr lang="en">
                <a:solidFill>
                  <a:schemeClr val="accent6"/>
                </a:solidFill>
              </a:rPr>
              <a:t>Academy Director create your own seminar planners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●"/>
            </a:pPr>
            <a:r>
              <a:rPr lang="en">
                <a:solidFill>
                  <a:schemeClr val="accent6"/>
                </a:solidFill>
              </a:rPr>
              <a:t>“Tips to Win” videos by Tiger-Rock National Champions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Distribute to your students throughout the week electronically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Or show the videos during seminar slots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●"/>
            </a:pPr>
            <a:r>
              <a:rPr lang="en">
                <a:solidFill>
                  <a:schemeClr val="accent6"/>
                </a:solidFill>
              </a:rPr>
              <a:t>Seminar time slot options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Use normal lesson times but call them seminars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Or set up special rank/age specific time seminar slots for the entire prep week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Remember</a:t>
            </a:r>
            <a:r>
              <a:rPr lang="en">
                <a:solidFill>
                  <a:schemeClr val="accent6"/>
                </a:solidFill>
              </a:rPr>
              <a:t> to reserve a time slot for your summer students 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0E26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Day by Day Seminars (Saturday)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●"/>
            </a:pPr>
            <a:r>
              <a:rPr lang="en">
                <a:solidFill>
                  <a:schemeClr val="accent6"/>
                </a:solidFill>
              </a:rPr>
              <a:t>National Judge Training - Lead by your CDA Directors 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Review the National Judge Training Modules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Use the two links below </a:t>
            </a:r>
            <a:endParaRPr>
              <a:solidFill>
                <a:schemeClr val="accent6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■"/>
            </a:pPr>
            <a:r>
              <a:rPr lang="en">
                <a:solidFill>
                  <a:schemeClr val="accent6"/>
                </a:solidFill>
              </a:rPr>
              <a:t>Tournament standards guide: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https://tigerrock.app/HubDocument?HubDocumentCategory=Tournament&amp;HubDocumentType=ControlDoc</a:t>
            </a:r>
            <a:endParaRPr>
              <a:solidFill>
                <a:schemeClr val="accent6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■"/>
            </a:pPr>
            <a:r>
              <a:rPr lang="en">
                <a:solidFill>
                  <a:schemeClr val="accent6"/>
                </a:solidFill>
              </a:rPr>
              <a:t>Inspire: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https://s3.us-west-2.amazonaws.com/content.podia.com/z781fwuv98mussu1gk6pppgcn3x6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Role play with a partner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●"/>
            </a:pPr>
            <a:r>
              <a:rPr lang="en">
                <a:solidFill>
                  <a:schemeClr val="accent6"/>
                </a:solidFill>
              </a:rPr>
              <a:t>Black Jacket Audit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●"/>
            </a:pPr>
            <a:r>
              <a:rPr lang="en">
                <a:solidFill>
                  <a:schemeClr val="accent6"/>
                </a:solidFill>
              </a:rPr>
              <a:t>Register for Judging Assignment (Enjoy the prestige and judging perks)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https://docs.google.com/forms/d/1Xl5_nrurcT6iPfFav1trXwQn_T93MnF9XG3ldmA5UmA/edit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●"/>
            </a:pPr>
            <a:r>
              <a:rPr lang="en">
                <a:solidFill>
                  <a:schemeClr val="accent6"/>
                </a:solidFill>
              </a:rPr>
              <a:t>Monroe Trophy Nomination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